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8" r:id="rId10"/>
    <p:sldId id="269" r:id="rId11"/>
    <p:sldId id="271" r:id="rId12"/>
    <p:sldId id="270" r:id="rId13"/>
    <p:sldId id="272" r:id="rId14"/>
    <p:sldId id="262" r:id="rId15"/>
    <p:sldId id="264" r:id="rId16"/>
    <p:sldId id="263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C92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212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951405-C316-47C1-B964-AE95247BFDD9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F10CC6-1DC8-4A19-8FBB-493F75B25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0B1FEB-073D-48B0-BF60-38B409A464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BDA1-3033-475B-9E6F-1D2E9E946808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C00E-08B8-426B-B39A-024F07408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31A7-BF1A-4B05-AE3E-536DC3D079E0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0914-D804-40BD-AA89-B38360C35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E4E3-810A-4865-ACF9-043A650FA4B3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A338-4BE9-472A-B7FD-5AAD63368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44FA-CCA7-471C-813E-80F3FF17CA3A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2C9A-2F9F-4F48-90B7-9F17A88BF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ED35-E6E0-42C9-881A-5B0F14D5FDE7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17E4-6534-4A0E-B485-C6C1FF860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B97D-F172-4569-92AB-5F40E3E868D8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C816-A669-4B1C-B786-841BE9E31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87E3-895A-41D4-A115-3CBB213F2C01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DC89-090D-42B1-90D3-A06183320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C8B9-1157-4D96-93C6-CEA02724B030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6788-C443-4944-8DAE-5CCC42E71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F213-0CA0-4084-B45C-535F75ACC70D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6770-48AF-4E34-911B-21EF3FBB8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08C5-89B3-484A-BE06-87680BA4246B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49F75-33DA-4360-A378-B4B7EFCEB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9374-A1C6-47BD-A0EB-679680E5FBBD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4C53-7CF0-4238-A081-827F1620C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F0B859-C78A-49CB-A6CD-7003E1655899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451E1C-F3B4-42C0-87AA-F3BC170A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pburg.ru/index.php?categoryID=391" TargetMode="External"/><Relationship Id="rId13" Type="http://schemas.openxmlformats.org/officeDocument/2006/relationships/hyperlink" Target="http://breeze.mybb.ru/viewtopic.php?id=709" TargetMode="External"/><Relationship Id="rId3" Type="http://schemas.openxmlformats.org/officeDocument/2006/relationships/hyperlink" Target="http://ipk.68edu.ru/docs/bezopasnostdeti/nedelya-internet.pdf" TargetMode="External"/><Relationship Id="rId7" Type="http://schemas.openxmlformats.org/officeDocument/2006/relationships/hyperlink" Target="http://p2p-news.ru/p2p" TargetMode="External"/><Relationship Id="rId12" Type="http://schemas.openxmlformats.org/officeDocument/2006/relationships/hyperlink" Target="http://101gig.ru/load/soft/prochee/34" TargetMode="External"/><Relationship Id="rId17" Type="http://schemas.openxmlformats.org/officeDocument/2006/relationships/slide" Target="slide2.xml"/><Relationship Id="rId2" Type="http://schemas.openxmlformats.org/officeDocument/2006/relationships/hyperlink" Target="http://a-vir.chalna.edusite.ru/p16aa1.html" TargetMode="External"/><Relationship Id="rId16" Type="http://schemas.openxmlformats.org/officeDocument/2006/relationships/hyperlink" Target="http://nsportal.ru/shkola/informatika-i-ikt/library/library/otkrytyi-urok-algoritmy-ispolniteli-algoritm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estionwriter.com/blog/how-do-i-make-a-true-or-false-quiz.html" TargetMode="External"/><Relationship Id="rId11" Type="http://schemas.openxmlformats.org/officeDocument/2006/relationships/hyperlink" Target="http://news.a42.ru/news/item/199622/" TargetMode="External"/><Relationship Id="rId5" Type="http://schemas.openxmlformats.org/officeDocument/2006/relationships/hyperlink" Target="http://dacepotz79.wordpress.com/" TargetMode="External"/><Relationship Id="rId15" Type="http://schemas.openxmlformats.org/officeDocument/2006/relationships/hyperlink" Target="https://sites.google.com/site/16gorodok/spirina" TargetMode="External"/><Relationship Id="rId10" Type="http://schemas.openxmlformats.org/officeDocument/2006/relationships/hyperlink" Target="http://auto.lafa.kz/info/news/371/mobilnoe-tabu" TargetMode="External"/><Relationship Id="rId4" Type="http://schemas.openxmlformats.org/officeDocument/2006/relationships/hyperlink" Target="http://www.microsoft.com/eesti/haridus/veebivend/koomiksid/rus/html/etusivu.htm" TargetMode="External"/><Relationship Id="rId9" Type="http://schemas.openxmlformats.org/officeDocument/2006/relationships/hyperlink" Target="http://pda.islamnews.ru/index.php?name=news&amp;op=view&amp;id=115391" TargetMode="External"/><Relationship Id="rId14" Type="http://schemas.openxmlformats.org/officeDocument/2006/relationships/hyperlink" Target="http://warezcity.ru/soft/page/2733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безопасности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Интернете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для учащихся 8 – 11 класс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на компьютерах лицензионное программное обеспечение, антивирусные программы и своевременное обновляйте их.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Обновление необходимо для пресечения проникновения новых вредоносных программ на Ваш компьютер.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№8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2" name="Picture 5" descr="C:\Documents and Settings\Владелец\Мои документы\Мои рисунки\для компьютеров\1210656019_eset-nod32-antivirus-3.0.6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810125"/>
            <a:ext cx="860425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6" descr="C:\Documents and Settings\Владелец\Мои документы\Мои рисунки\для компьютеров\Kaspersky Antivir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3789363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7" descr="C:\Documents and Settings\Владелец\Мои документы\Мои рисунки\для компьютеров\antivirus_antisp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4365625"/>
            <a:ext cx="100806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8" descr="C:\Documents and Settings\Владелец\Мои документы\Мои рисунки\для компьютеров\1194576657_e6052815c380065ddda782cme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6825" y="443706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вводите важные сведения и не «запоминайте» пароли на общедоступных компьютерах (в школе, в Интернет-кафе)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Злоумышленники могут «взломать» ваш     е-</a:t>
            </a:r>
            <a:r>
              <a:rPr lang="en-US" dirty="0" smtClean="0"/>
              <a:t>mail,</a:t>
            </a:r>
            <a:r>
              <a:rPr lang="ru-RU" dirty="0" smtClean="0"/>
              <a:t> а также страницы социальных сетей и будут действовать в Сети от Вашего имени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№9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общении соблюдайте сетевой - этикет.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</a:t>
            </a:r>
            <a:r>
              <a:rPr lang="ru-RU" dirty="0"/>
              <a:t>забывайте, что </a:t>
            </a:r>
            <a:r>
              <a:rPr lang="ru-RU" dirty="0" smtClean="0"/>
              <a:t>в </a:t>
            </a:r>
            <a:r>
              <a:rPr lang="ru-RU" dirty="0"/>
              <a:t>Сети </a:t>
            </a:r>
            <a:r>
              <a:rPr lang="ru-RU" dirty="0" smtClean="0"/>
              <a:t>вы </a:t>
            </a:r>
            <a:r>
              <a:rPr lang="ru-RU" dirty="0"/>
              <a:t>общаетесь с живым человеком, а часто - со многими людьми одновременно.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Следуйте </a:t>
            </a:r>
            <a:r>
              <a:rPr lang="ru-RU" dirty="0"/>
              <a:t>в Сети тем же правилам, которым вы следуете в реальной жизни.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Старайтесь </a:t>
            </a:r>
            <a:r>
              <a:rPr lang="ru-RU" dirty="0"/>
              <a:t>выглядеть достойно в глазах своих собеседников</a:t>
            </a:r>
            <a:r>
              <a:rPr lang="ru-RU" dirty="0" smtClean="0"/>
              <a:t>! Не </a:t>
            </a:r>
            <a:r>
              <a:rPr lang="ru-RU" dirty="0"/>
              <a:t>экономьте свое время на "условностях" типа правил хорошего тона или, скажем, правил грамматики и орфографии.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</a:t>
            </a:r>
            <a:r>
              <a:rPr lang="ru-RU" dirty="0"/>
              <a:t>пренебрегайте советами знатоков и делитесь своими знаниями с другими</a:t>
            </a:r>
            <a:r>
              <a:rPr lang="ru-RU" dirty="0" smtClean="0"/>
              <a:t>!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Сдерживайте </a:t>
            </a:r>
            <a:r>
              <a:rPr lang="ru-RU" dirty="0"/>
              <a:t>страсти. Вступать в дискуссии никакой этикет не запрещает, однако не опускайтесь до брани и </a:t>
            </a:r>
            <a:r>
              <a:rPr lang="ru-RU" dirty="0" smtClean="0"/>
              <a:t>ругательств.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Будьте </a:t>
            </a:r>
            <a:r>
              <a:rPr lang="ru-RU" dirty="0"/>
              <a:t>терпимы к недостаткам окружающих вас людей!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Это лишь маленькая толика правил сетевого этикета, которую вам нужно запомнить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87313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верьте всему, что размещено в Интернете</a:t>
            </a:r>
          </a:p>
          <a:p>
            <a:pPr marL="354013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сети может быть размещена недостоверная информация, домыслы, а также информация, не соответствующая действительности, которая преследуется по закону РФ; не распространяйте сами такую информацию.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4" name="Рисунок 15" descr="правда или ложь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581525"/>
            <a:ext cx="2266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309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рядом с вами нет родственников, не встречайтесь в реальной жизни с людьми, с которыми вы познакомились в Интернете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ваш виртуальный друг действительно тот, за кого он себя выдает, он нормально отнесется к вашей заботе о собственной безопасности!</a:t>
            </a:r>
            <a:endParaRPr lang="ru-RU" dirty="0"/>
          </a:p>
        </p:txBody>
      </p:sp>
      <p:pic>
        <p:nvPicPr>
          <p:cNvPr id="15364" name="Рисунок 4" descr="сто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5013325"/>
            <a:ext cx="115252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веб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камеру только при общении с друзьями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Проследите, чтобы посторонние люди не имели возможности видеть ваш разговор, т.к. он может быть записан.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рдце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590800"/>
            <a:ext cx="33162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191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Помните!!!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Никогда не поздно рассказать взрослым,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вас кто-то обидел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 descr="ребенок и взролый.jpg"/>
          <p:cNvPicPr>
            <a:picLocks noChangeAspect="1"/>
          </p:cNvPicPr>
          <p:nvPr/>
        </p:nvPicPr>
        <p:blipFill>
          <a:blip r:embed="rId3">
            <a:lum bright="-8000" contrast="42000"/>
          </a:blip>
          <a:srcRect/>
          <a:stretch>
            <a:fillRect/>
          </a:stretch>
        </p:blipFill>
        <p:spPr bwMode="auto">
          <a:xfrm>
            <a:off x="3779838" y="3357563"/>
            <a:ext cx="15843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в начало 17">
            <a:hlinkClick r:id="rId4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Линия помощи «Дети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онлайн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8-800-2500015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(звонок по России бесплатный)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Звоните, если тебя оскорбили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обманули в Интернете.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ты столкнулся с опасностью в сети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7" name="Управляющая кнопка: в начало 6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Используема литература и 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176712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http://a-vir.chalna.edusite.ru/p16aa1.html</a:t>
            </a:r>
            <a:endParaRPr lang="ru-RU" dirty="0" smtClean="0"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3"/>
              </a:rPr>
              <a:t>http://ipk.68edu.ru/docs/bezopasnostdeti/nedelya-internet.pdf</a:t>
            </a:r>
            <a:endParaRPr lang="ru-RU" dirty="0" smtClean="0">
              <a:hlinkClick r:id="rId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4"/>
              </a:rPr>
              <a:t>http://www.microsoft.com/eesti/haridus/veebivend/koomiksid/rus/html/etusivu.htm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Картинки</a:t>
            </a:r>
            <a:endParaRPr lang="ru-RU" dirty="0" smtClean="0">
              <a:hlinkClick r:id="rId5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5"/>
              </a:rPr>
              <a:t>http://dacepotz79.wordpress.com/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6"/>
              </a:rPr>
              <a:t>http://www.questionwriter.com/blog/how-do-i-make-a-true-or-false-quiz.html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7"/>
              </a:rPr>
              <a:t>http://p2p-news.ru/p2p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8"/>
              </a:rPr>
              <a:t>http://www.compburg.ru/index.php?categoryID=391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9"/>
              </a:rPr>
              <a:t>http://pda.islamnews.ru/index.php?name=news&amp;op=view&amp;id=115391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0"/>
              </a:rPr>
              <a:t>http://auto.lafa.kz/info/news/371/mobilnoe-tabu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1"/>
              </a:rPr>
              <a:t>http://news.a42.ru/news/item/199622/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2"/>
              </a:rPr>
              <a:t>http://101gig.ru/load/soft/prochee/34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3"/>
              </a:rPr>
              <a:t>http://breeze.mybb.ru/viewtopic.php?id=709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4"/>
              </a:rPr>
              <a:t>http://warezcity.ru/soft/page/2733/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5"/>
              </a:rPr>
              <a:t>https://sites.google.com/site/16gorodok/spirina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mtClean="0"/>
              <a:t>Оформление презентации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16"/>
              </a:rPr>
              <a:t>http://nsportal.ru/shkola/informatika-i-ikt/library/library/otkrytyi-urok-algoritmy-ispolniteli-algoritmov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 useBgFill="1"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7" name="Управляющая кнопка: в начало 6">
            <a:hlinkClick r:id="rId17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нтер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3527">
            <a:off x="3379842" y="2421876"/>
            <a:ext cx="3256756" cy="2442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61662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Соблюдение вышеизложенных правил облегчит, ускорит и обезопасит Вашу  работу в Интернете.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Счастливого Вам путешествия по бескрайним просторам Интернета!!!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Правило  №1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3" action="ppaction://hlinksldjump"/>
              </a:rPr>
              <a:t>Правило  №2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4" action="ppaction://hlinksldjump"/>
              </a:rPr>
              <a:t>Правило  №3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5" action="ppaction://hlinksldjump"/>
              </a:rPr>
              <a:t>Правило  №4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6" action="ppaction://hlinksldjump"/>
              </a:rPr>
              <a:t>Правило  №5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7" action="ppaction://hlinksldjump"/>
              </a:rPr>
              <a:t>Правило  №6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8" action="ppaction://hlinksldjump"/>
              </a:rPr>
              <a:t>Правило  №7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9" action="ppaction://hlinksldjump"/>
              </a:rPr>
              <a:t>Правило  №8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0" action="ppaction://hlinksldjump"/>
              </a:rPr>
              <a:t>Правило  №9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1" action="ppaction://hlinksldjump"/>
              </a:rPr>
              <a:t>Правило  №10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2" action="ppaction://hlinksldjump"/>
              </a:rPr>
              <a:t>Правило  №11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3" action="ppaction://hlinksldjump"/>
              </a:rPr>
              <a:t>Правило  №12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4" action="ppaction://hlinksldjump"/>
              </a:rPr>
              <a:t>Правило  №13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15" action="ppaction://hlinksldjump"/>
              </a:rPr>
              <a:t>«Дети </a:t>
            </a:r>
            <a:r>
              <a:rPr lang="ru-RU" dirty="0" err="1" smtClean="0">
                <a:hlinkClick r:id="rId15" action="ppaction://hlinksldjump"/>
              </a:rPr>
              <a:t>онлайн</a:t>
            </a:r>
            <a:r>
              <a:rPr lang="ru-RU" dirty="0" smtClean="0">
                <a:hlinkClick r:id="rId15" action="ppaction://hlinksldjump"/>
              </a:rPr>
              <a:t>»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 useBgFill="1"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пам теле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25144"/>
            <a:ext cx="1943256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Анонимность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1340768"/>
            <a:ext cx="913947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82453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Нежелательно размещать персональную информацию в Интернете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Персональная информация — это ваше имя, фамилия, возраст, номер  мобильного телефона, адрес электронной почты, домашний адрес и адрес школы, в которой Вы учитесь</a:t>
            </a:r>
            <a:endParaRPr lang="ru-RU" dirty="0"/>
          </a:p>
        </p:txBody>
      </p:sp>
      <p:pic>
        <p:nvPicPr>
          <p:cNvPr id="9" name="Рисунок 8" descr="нет телефону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4365104"/>
            <a:ext cx="1150243" cy="114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адрес электронной почты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653136"/>
            <a:ext cx="1200133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в начало 17">
            <a:hlinkClick r:id="rId7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№2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вы публикуете фото или видео в интернете — каждый может посмотреть их и использовать в своих целях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Рисунок 5" descr="угроза интерн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212976"/>
            <a:ext cx="25431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начало 16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18457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 - mail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могут приходить нежелательные письма – «СПАМ».  </a:t>
            </a:r>
          </a:p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отвечайте на них!!!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Вы ответите на подобное письмо, отправитель будет знать, что вы пользуетесь своим электронным почтовым ящиком и будет продолжать посылать вам спам.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№3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электронный с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348880"/>
            <a:ext cx="1756995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агрессивное содержа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12976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№4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открывайте файлы, которые прислали неизвестные Вам людей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 не можете знать, что на самом деле содержат эти файлы – в них могут быть вирусы или фото и видео с «агрессивным» содержанием</a:t>
            </a:r>
          </a:p>
        </p:txBody>
      </p:sp>
      <p:pic>
        <p:nvPicPr>
          <p:cNvPr id="4" name="Рисунок 3" descr="вирус и интерн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1526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агрессивное содержание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509120"/>
            <a:ext cx="20193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конец 16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9" name="Управляющая кнопка: в начало 18">
            <a:hlinkClick r:id="rId5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№5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309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добавляйте незнакомых людей в «друзья» в социальных сетях, ICQ, MSN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messenger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т.п.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Виртуальные знакомые могут быть не теми, за кого себя выдают!!!</a:t>
            </a:r>
            <a:endParaRPr lang="ru-RU" dirty="0"/>
          </a:p>
        </p:txBody>
      </p:sp>
      <p:pic>
        <p:nvPicPr>
          <p:cNvPr id="5" name="Рисунок 4" descr="добро за компьютер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509120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зло за компьюте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227" y="4172875"/>
            <a:ext cx="1815217" cy="1867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 useBgFill="1"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7" name="Управляющая кнопка: в начало 16">
            <a:hlinkClick r:id="rId4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Контролируйте работу за компьютером.</a:t>
            </a:r>
          </a:p>
          <a:p>
            <a:pPr marL="169863" indent="-158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Неограниченное использование компьютера может привести к физическим (глазным, гиподинамия, остеохондроз) и психологическим заболеваниям (Интернет – зависимость).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№6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6" name="Управляющая кнопка: в начало 15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скелет и компьют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365104"/>
            <a:ext cx="21050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00141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Используйте для паролей трудно запоминаемый набор цифр и букв. </a:t>
            </a: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используйте в качестве паролей набор цифр: 1234, дату вашего рождения и т.п.</a:t>
            </a: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«Легкие» пароли быстро взламываются, и Вы можете стать жертвой злоумышленников.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№7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3851275" y="6381750"/>
            <a:ext cx="7207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4643438" y="6381750"/>
            <a:ext cx="720725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132138" y="6381750"/>
            <a:ext cx="647700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15" name="Управляющая кнопка: в начало 14">
            <a:hlinkClick r:id="rId2" action="ppaction://hlinksldjump" highlightClick="1"/>
          </p:cNvPr>
          <p:cNvSpPr/>
          <p:nvPr/>
        </p:nvSpPr>
        <p:spPr>
          <a:xfrm>
            <a:off x="2339975" y="6381750"/>
            <a:ext cx="719138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Рисунок 15" descr="набор символ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3526">
            <a:off x="4776081" y="4220035"/>
            <a:ext cx="2697694" cy="179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639</Words>
  <Application>Microsoft Office PowerPoint</Application>
  <PresentationFormat>Экран (4:3)</PresentationFormat>
  <Paragraphs>101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Правила безопасности  в Интернете</vt:lpstr>
      <vt:lpstr>Содержание: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Правило №8</vt:lpstr>
      <vt:lpstr>Правило №9</vt:lpstr>
      <vt:lpstr>Правило №10</vt:lpstr>
      <vt:lpstr>Правило №11</vt:lpstr>
      <vt:lpstr>Правило №12</vt:lpstr>
      <vt:lpstr>Правило №13</vt:lpstr>
      <vt:lpstr>Помните!!!</vt:lpstr>
      <vt:lpstr>Линия помощи «Дети онлайн»</vt:lpstr>
      <vt:lpstr>Используема литература и ссылки</vt:lpstr>
      <vt:lpstr>Слайд 19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Медиабезопасность</dc:title>
  <dc:creator>Home</dc:creator>
  <cp:lastModifiedBy>Chertova_IA</cp:lastModifiedBy>
  <cp:revision>71</cp:revision>
  <dcterms:created xsi:type="dcterms:W3CDTF">2012-12-06T17:00:37Z</dcterms:created>
  <dcterms:modified xsi:type="dcterms:W3CDTF">2017-01-09T10:17:10Z</dcterms:modified>
</cp:coreProperties>
</file>